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2" r:id="rId3"/>
  </p:sldMasterIdLst>
  <p:notesMasterIdLst>
    <p:notesMasterId r:id="rId14"/>
  </p:notesMasterIdLst>
  <p:sldIdLst>
    <p:sldId id="296" r:id="rId4"/>
    <p:sldId id="2147481245" r:id="rId5"/>
    <p:sldId id="327" r:id="rId6"/>
    <p:sldId id="328" r:id="rId7"/>
    <p:sldId id="330" r:id="rId8"/>
    <p:sldId id="2147481246" r:id="rId9"/>
    <p:sldId id="2147481247" r:id="rId10"/>
    <p:sldId id="2147481248" r:id="rId11"/>
    <p:sldId id="2147481249" r:id="rId12"/>
    <p:sldId id="214748124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CFE"/>
    <a:srgbClr val="569CD6"/>
    <a:srgbClr val="D4D4D4"/>
    <a:srgbClr val="DCDCAA"/>
    <a:srgbClr val="CE9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8630"/>
  </p:normalViewPr>
  <p:slideViewPr>
    <p:cSldViewPr snapToGrid="0">
      <p:cViewPr varScale="1">
        <p:scale>
          <a:sx n="100" d="100"/>
          <a:sy n="100" d="100"/>
        </p:scale>
        <p:origin x="16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C3935-9080-472E-AE53-C976E50B8206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8A32A-B4BC-422D-BB75-88390DF2C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Notice how the Blazor part is mostly Components. That is because everything in Blazor is a component. We’ll repeat that a couple of times more and see why that is a good thing and makes it easy to work with and reuse.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8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7F325-6161-0244-860E-F585918BC13A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1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From the single project you can target multiple platforms. To make your life a bit easier, we added some common properties for all platforms in the csproj file so you only have to set them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entry point for a Blazor Hybrid app is the MauiProgram.cs which has adopted the App Host Builder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9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Dependency injection is built-in just like you are used to from ASP.NET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1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Blazor Hybrid app part is bootstrapped in the MainPage.xaml, index.html and Routes.razor, here you see the MainPage.xaml, notice how the BlazorWebView refers to the #app selector and the Components.Routes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348C-1DCC-E24C-5568-24953CD6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CE740-02E3-EBEE-3CD4-47E2DD3EB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7762E-7248-1289-BE8C-5CED3A19E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Here is the index.html, notice the div with id=“app” that is where the Blazor app will be injected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A5092-D4DF-DDE4-9299-9FBD8D8F9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6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59C1-D4B4-877C-4F29-72F08D8A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63F08-D017-CD56-9BCD-47D796475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1E1D7-903C-5B74-A7C1-D59DB17A3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This is the Routes.razor file which maps all the available Blazor routes in the assembly and knows how to render a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B39EF-A574-08F9-5863-29E5A6503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8A32A-B4BC-422D-BB75-88390DF2CF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0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AE71BBB-0B62-2C36-5690-EF5323B02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C23072-04A5-1225-EA89-7B60DAE7E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AAF317-47AF-5375-417C-219565050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C79E9E2-A6F8-846D-C6DA-81D1DEC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FB32AC-E9AE-E9E5-873A-D999EC97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900337-AE80-0D57-85F3-AB505CAA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E0D530A-CC97-A480-C426-60711DE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700C0C-011A-A6FB-D40C-FFE5332FA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3CE1CB-068A-F99E-8465-B79F69FBC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3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F21ADD-A124-149D-DC7D-A887B059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204276-A4C7-4B4C-FC6B-247212CF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B05365-69E2-F0D6-10A1-32FCCC4DB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DA40B4E-2C61-AD34-CD48-B9B158EC2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E17A24-CF4C-6B05-9282-08FEA823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6390C3-AFBE-B6D5-A003-EF5235472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6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EADE2EC-63A3-D4CC-59EE-C6C4B8BEB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0CB73A0-3DED-A99C-EA76-783C4685D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94740AC-BEC3-382C-D9F4-64DA4EDC4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83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94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5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604ADA6-2942-2E3E-B45A-132B3796B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94BE9EF-400A-260E-208C-2F0E94E0A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D5ED888-DCCF-CCC0-3489-05784F288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75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200C7-FE07-B6F6-9948-D97183B38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02BC52-FD3C-BC54-5F6A-7A131E800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43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6D6F81-CD8D-995D-7E8B-AF1D580EE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C9F5CD-F90A-031E-8CB3-BD3020F02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94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5970A8-43FF-8827-CAC3-94A0DBD2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68F49FD-AE38-A28D-CDAE-0CA36B3B3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61BE7-C200-8C53-7C48-875F04BA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72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3853D4E-C719-83FF-BCA6-5CA8DF5B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5453491-969D-5A8B-6EE7-6C2FD0A48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0B897A6-1AE0-A8E9-5702-B2D8CED0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72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263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02F9BD-EF25-7144-AB08-9EDFAA5C2CEA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99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97470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43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1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80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52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4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2E88C8-323B-96B8-CDFD-97DD5B59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42DF61-A1B1-F58A-9D60-719574A74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AD9416-E8B3-5C75-2185-2BB3C1F85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0706483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3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95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2042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004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503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280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91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8/23/24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6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14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3085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262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811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39900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358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2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B42635-3606-22B3-6634-D0647AFEA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3D92C50-96D3-38A7-1BCE-84BDFB7CE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79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48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89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1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0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8/23/24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56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19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-hybrid-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Native Cross-Platform apps with .NET MAUI &amp; </a:t>
            </a:r>
            <a:r>
              <a:rPr lang="en-US" dirty="0" err="1"/>
              <a:t>Blazor</a:t>
            </a:r>
            <a:r>
              <a:rPr lang="en-US" dirty="0"/>
              <a:t> Hybrid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F7C2D-A756-3A56-630E-512356E7C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 – Displaying Data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4C0B-E0C3-25C9-51B6-F6E6BE5F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– </a:t>
            </a:r>
            <a:br>
              <a:rPr lang="en-US" dirty="0"/>
            </a:br>
            <a:r>
              <a:rPr lang="en-US" dirty="0"/>
              <a:t>Displaying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F4C2-C8B3-9CB9-50C9-4344E3AAD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https://aka.ms/blazor-hybrid-workshop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1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e MonkeyFinderHybrid solution folder structure shown in Visual Studio Solution Explorer">
            <a:extLst>
              <a:ext uri="{FF2B5EF4-FFF2-40B4-BE49-F238E27FC236}">
                <a16:creationId xmlns:a16="http://schemas.microsoft.com/office/drawing/2014/main" id="{669A154E-2A50-D4B8-0AEB-C081CDF3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9" y="1491520"/>
            <a:ext cx="3770832" cy="5004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88B95D-34DC-BBC9-16FE-4FF1F071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grpSp>
        <p:nvGrpSpPr>
          <p:cNvPr id="4" name="Group 3" descr="A bracket to show the Blazor part of the project">
            <a:extLst>
              <a:ext uri="{FF2B5EF4-FFF2-40B4-BE49-F238E27FC236}">
                <a16:creationId xmlns:a16="http://schemas.microsoft.com/office/drawing/2014/main" id="{02DF47A2-800E-F0AF-EE6C-1287DDA896C5}"/>
              </a:ext>
            </a:extLst>
          </p:cNvPr>
          <p:cNvGrpSpPr/>
          <p:nvPr/>
        </p:nvGrpSpPr>
        <p:grpSpPr>
          <a:xfrm>
            <a:off x="4154726" y="2706464"/>
            <a:ext cx="2418735" cy="1307690"/>
            <a:chOff x="4154726" y="2706464"/>
            <a:chExt cx="2418735" cy="1307690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1D7E7070-2E2A-6279-3D54-C70F883BDCF4}"/>
                </a:ext>
              </a:extLst>
            </p:cNvPr>
            <p:cNvSpPr/>
            <p:nvPr/>
          </p:nvSpPr>
          <p:spPr>
            <a:xfrm>
              <a:off x="4154726" y="2706464"/>
              <a:ext cx="314632" cy="1307690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0DCC73-32DF-ACF3-6EEA-72F71C54C0FD}"/>
                </a:ext>
              </a:extLst>
            </p:cNvPr>
            <p:cNvSpPr txBox="1"/>
            <p:nvPr/>
          </p:nvSpPr>
          <p:spPr>
            <a:xfrm>
              <a:off x="4774158" y="3188243"/>
              <a:ext cx="179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Blazor</a:t>
              </a:r>
              <a:endParaRPr lang="en-US" dirty="0"/>
            </a:p>
          </p:txBody>
        </p:sp>
      </p:grpSp>
      <p:grpSp>
        <p:nvGrpSpPr>
          <p:cNvPr id="9" name="Group 8" descr="A bracket to indicate the MAUI part of the project.">
            <a:extLst>
              <a:ext uri="{FF2B5EF4-FFF2-40B4-BE49-F238E27FC236}">
                <a16:creationId xmlns:a16="http://schemas.microsoft.com/office/drawing/2014/main" id="{14AC2302-7F47-9C60-E689-DE80E570F6D6}"/>
              </a:ext>
            </a:extLst>
          </p:cNvPr>
          <p:cNvGrpSpPr/>
          <p:nvPr/>
        </p:nvGrpSpPr>
        <p:grpSpPr>
          <a:xfrm>
            <a:off x="4154726" y="4143970"/>
            <a:ext cx="2418734" cy="2292503"/>
            <a:chOff x="4154726" y="4143970"/>
            <a:chExt cx="2418734" cy="2292503"/>
          </a:xfrm>
        </p:grpSpPr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A4D98E3E-4A80-BF7E-1EBB-DE946CA37140}"/>
                </a:ext>
              </a:extLst>
            </p:cNvPr>
            <p:cNvSpPr/>
            <p:nvPr/>
          </p:nvSpPr>
          <p:spPr>
            <a:xfrm>
              <a:off x="4154726" y="4143970"/>
              <a:ext cx="314632" cy="2292503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DA9692-9C3F-E707-173C-38ABE21FB249}"/>
                </a:ext>
              </a:extLst>
            </p:cNvPr>
            <p:cNvSpPr txBox="1"/>
            <p:nvPr/>
          </p:nvSpPr>
          <p:spPr>
            <a:xfrm>
              <a:off x="4774157" y="4997148"/>
              <a:ext cx="179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MAUI</a:t>
              </a:r>
            </a:p>
          </p:txBody>
        </p:sp>
      </p:grpSp>
      <p:grpSp>
        <p:nvGrpSpPr>
          <p:cNvPr id="12" name="Group 11" descr="A bracket to indicate the whole project as a single project supporting all platforms">
            <a:extLst>
              <a:ext uri="{FF2B5EF4-FFF2-40B4-BE49-F238E27FC236}">
                <a16:creationId xmlns:a16="http://schemas.microsoft.com/office/drawing/2014/main" id="{90F4475C-6619-2739-0BD8-B6FA91DF3508}"/>
              </a:ext>
            </a:extLst>
          </p:cNvPr>
          <p:cNvGrpSpPr/>
          <p:nvPr/>
        </p:nvGrpSpPr>
        <p:grpSpPr>
          <a:xfrm>
            <a:off x="5809161" y="1616991"/>
            <a:ext cx="4361554" cy="4732400"/>
            <a:chOff x="5809161" y="1616991"/>
            <a:chExt cx="4361554" cy="4732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4CDAE4-66DD-0B31-E0E3-A7FD01E1D565}"/>
                </a:ext>
              </a:extLst>
            </p:cNvPr>
            <p:cNvSpPr txBox="1"/>
            <p:nvPr/>
          </p:nvSpPr>
          <p:spPr>
            <a:xfrm>
              <a:off x="7647126" y="3132820"/>
              <a:ext cx="2523589" cy="172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latin typeface="Segoe UI"/>
                  <a:cs typeface="Segoe UI"/>
                </a:rPr>
                <a:t>1 single project that hosts all of the source code for the project including UI, platform code,  shared resources, and more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537EB1-E23A-B9B0-12EE-BADB7681A73A}"/>
                </a:ext>
              </a:extLst>
            </p:cNvPr>
            <p:cNvGrpSpPr/>
            <p:nvPr/>
          </p:nvGrpSpPr>
          <p:grpSpPr>
            <a:xfrm>
              <a:off x="5809161" y="1616991"/>
              <a:ext cx="1363033" cy="4732400"/>
              <a:chOff x="4714007" y="1834172"/>
              <a:chExt cx="1363033" cy="4732400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32CFF8CF-F232-AE2A-5DE1-20E71D1F89DE}"/>
                  </a:ext>
                </a:extLst>
              </p:cNvPr>
              <p:cNvSpPr/>
              <p:nvPr/>
            </p:nvSpPr>
            <p:spPr>
              <a:xfrm rot="10800000">
                <a:off x="4714007" y="1834172"/>
                <a:ext cx="316212" cy="4732400"/>
              </a:xfrm>
              <a:prstGeom prst="leftBrac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765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8B5EE8C-293B-1108-AA55-3E8347D1E01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998320" y="4211006"/>
                <a:ext cx="1078720" cy="2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0963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Integration</a:t>
            </a:r>
          </a:p>
        </p:txBody>
      </p:sp>
      <p:pic>
        <p:nvPicPr>
          <p:cNvPr id="4" name="Picture 3" descr="The MonkeyFinderHybrid solution folder structure shown in Visual Studio Solution Explorer. The Platforms folder is expanded showing a folder, also expanded, for Android, iOS, MacCatalyst and Windows.">
            <a:extLst>
              <a:ext uri="{FF2B5EF4-FFF2-40B4-BE49-F238E27FC236}">
                <a16:creationId xmlns:a16="http://schemas.microsoft.com/office/drawing/2014/main" id="{792AB11A-8B05-EC70-B632-1D6C1BD9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98" y="182562"/>
            <a:ext cx="3010662" cy="6492875"/>
          </a:xfrm>
          <a:prstGeom prst="rect">
            <a:avLst/>
          </a:prstGeom>
        </p:spPr>
      </p:pic>
      <p:grpSp>
        <p:nvGrpSpPr>
          <p:cNvPr id="3" name="Gruppierung 2" descr="A bracket that shows the platform-specific folders in the project structure"/>
          <p:cNvGrpSpPr/>
          <p:nvPr/>
        </p:nvGrpSpPr>
        <p:grpSpPr>
          <a:xfrm>
            <a:off x="1708583" y="2484686"/>
            <a:ext cx="5651548" cy="2587044"/>
            <a:chOff x="-92623" y="2188870"/>
            <a:chExt cx="3316477" cy="1871275"/>
          </a:xfrm>
        </p:grpSpPr>
        <p:sp>
          <p:nvSpPr>
            <p:cNvPr id="7" name="TextBox 6"/>
            <p:cNvSpPr txBox="1"/>
            <p:nvPr/>
          </p:nvSpPr>
          <p:spPr>
            <a:xfrm>
              <a:off x="-92623" y="2677600"/>
              <a:ext cx="1892692" cy="852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latin typeface="Segoe UI"/>
                  <a:cs typeface="Segoe UI"/>
                </a:rPr>
                <a:t>Platform specific folders hold platform specific resources, configuration, startup logic, and platform code.</a:t>
              </a:r>
            </a:p>
          </p:txBody>
        </p:sp>
        <p:sp>
          <p:nvSpPr>
            <p:cNvPr id="8" name="Left Brace 7"/>
            <p:cNvSpPr/>
            <p:nvPr/>
          </p:nvSpPr>
          <p:spPr>
            <a:xfrm>
              <a:off x="2442050" y="2188870"/>
              <a:ext cx="781804" cy="1871275"/>
            </a:xfrm>
            <a:prstGeom prst="leftBrace">
              <a:avLst>
                <a:gd name="adj1" fmla="val 8333"/>
                <a:gd name="adj2" fmla="val 48900"/>
              </a:avLst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  <p:cxnSp>
          <p:nvCxnSpPr>
            <p:cNvPr id="10" name="Straight Connector 9"/>
            <p:cNvCxnSpPr>
              <a:cxnSpLocks/>
              <a:endCxn id="8" idx="1"/>
            </p:cNvCxnSpPr>
            <p:nvPr/>
          </p:nvCxnSpPr>
          <p:spPr>
            <a:xfrm>
              <a:off x="1948607" y="3103923"/>
              <a:ext cx="493443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55AD8E-E91D-F890-F549-567DD642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Multi-Targeted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F05AF-D9F8-A80E-1FFC-27C7D72A1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91248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070D8-44E6-4EDB-A66A-E634083EA985}"/>
              </a:ext>
            </a:extLst>
          </p:cNvPr>
          <p:cNvSpPr txBox="1"/>
          <p:nvPr/>
        </p:nvSpPr>
        <p:spPr>
          <a:xfrm>
            <a:off x="1415623" y="2213211"/>
            <a:ext cx="89638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Targeted Platforms --&gt;</a:t>
            </a:r>
            <a:endParaRPr lang="en-US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TargetFrameworks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net8.0-android;net8.0-ios;net8.0-maccatalyst;net8.0-windows10.0.19041</a:t>
            </a: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TargetFrameworks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Display name 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MonkeyFinderHybrid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ApplicationTitle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App Identifier 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ApplicationId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com.companyname.monkeyfinderhybrid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ApplicationId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Versions --&gt;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ApplicationVersion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ApplicationVersion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4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80FAC-5EF2-4896-8B8E-53FB0134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Hybrid/.NET MAUI Startup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13CF2-65F9-4452-51C0-F4BA72227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42480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599C6-6919-4EFA-99DE-6EBA1BAC072E}"/>
              </a:ext>
            </a:extLst>
          </p:cNvPr>
          <p:cNvSpPr txBox="1"/>
          <p:nvPr/>
        </p:nvSpPr>
        <p:spPr>
          <a:xfrm>
            <a:off x="1307522" y="1722338"/>
            <a:ext cx="8091659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MauiApp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CreateBuilder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ConfigureFonts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AddFont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OpenSans-Regular.ttf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OpenSansRegular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sz="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500" dirty="0">
                <a:effectLst/>
                <a:latin typeface="Helvetica" pitchFamily="2" charset="0"/>
              </a:rPr>
              <a:t>       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AddMauiBlazorWebView</a:t>
            </a:r>
            <a:r>
              <a:rPr lang="en-GB" sz="15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GB" sz="15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50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#if DEBUG</a:t>
            </a:r>
          </a:p>
          <a:p>
            <a:r>
              <a:rPr lang="en-GB" sz="15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Services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AddBlazorWebViewDeveloperTools</a:t>
            </a:r>
            <a:r>
              <a:rPr lang="en-GB" sz="15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GB" sz="15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Logging</a:t>
            </a:r>
            <a:r>
              <a:rPr lang="en-GB" sz="15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AddDebug</a:t>
            </a:r>
            <a:r>
              <a:rPr lang="en-GB" sz="15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GB" sz="150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b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8346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098D-807F-E0D6-DC25-AAC4927DF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6CFB3B-A4F5-3258-2E0A-6B4AE2AC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Hybrid/.NET MAUI Startup (DI)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6D78B-6720-2807-8990-DA6669223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42480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57FC4-0CE1-E11A-7E63-ABDA9AC6B03B}"/>
              </a:ext>
            </a:extLst>
          </p:cNvPr>
          <p:cNvSpPr txBox="1"/>
          <p:nvPr/>
        </p:nvSpPr>
        <p:spPr>
          <a:xfrm>
            <a:off x="1307522" y="1722338"/>
            <a:ext cx="8580757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MauiApp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CreateBuilder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UseMauiApp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ConfigureFonts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AddFont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OpenSans-Regular.ttf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OpenSansRegular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endParaRPr lang="en-US" sz="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AddSingleton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MonkeyService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AddSingleton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IGeolocation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Geolocation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AddSingleton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MainPage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&gt;();</a:t>
            </a:r>
            <a:endParaRPr lang="en-US" sz="1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Some code omitted for brevity</a:t>
            </a:r>
            <a:b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builder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 descr="A rectangle to highlight the lines of code that show registering dependency injection services.">
            <a:extLst>
              <a:ext uri="{FF2B5EF4-FFF2-40B4-BE49-F238E27FC236}">
                <a16:creationId xmlns:a16="http://schemas.microsoft.com/office/drawing/2014/main" id="{D40D8C7C-003E-CBC1-689A-3E95561E13AF}"/>
              </a:ext>
            </a:extLst>
          </p:cNvPr>
          <p:cNvSpPr/>
          <p:nvPr/>
        </p:nvSpPr>
        <p:spPr bwMode="auto">
          <a:xfrm>
            <a:off x="1600696" y="3983012"/>
            <a:ext cx="8287583" cy="939862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5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80A0-FE95-9ECE-01E6-A0B03C26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00789-FB94-6A92-AF05-78C533A4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Startup (</a:t>
            </a:r>
            <a:r>
              <a:rPr lang="en-US" dirty="0" err="1"/>
              <a:t>MainPage.xaml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5573A-3FD4-AD34-CAC6-59B91601F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42480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5716C-BF2A-859D-2144-AA5554ABA178}"/>
              </a:ext>
            </a:extLst>
          </p:cNvPr>
          <p:cNvSpPr txBox="1"/>
          <p:nvPr/>
        </p:nvSpPr>
        <p:spPr>
          <a:xfrm>
            <a:off x="1363337" y="1890046"/>
            <a:ext cx="858075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&lt;?xml version="1.0" encoding="utf-8" ?&gt;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ContentPage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schemas.microsoft.com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/dotnet/2021/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maui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   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xmlns:x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schemas.microsoft.com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winfx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/2009/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xaml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   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xmlns:local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clr-namespace:MonkeyFinderHybrid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          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x:Class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MonkeyFinderHybrid.MainPage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endParaRPr lang="en-US" sz="15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BlazorWebView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x:Name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blazorWebView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HostPage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wwwroot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index.html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&lt;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BlazorWebView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RootComponents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RootComponent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"#app"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ComponentType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x:Type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local:Components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    &lt;/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BlazorWebView</a:t>
            </a:r>
            <a:r>
              <a:rPr lang="en-US" sz="15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RootComponents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BlazorWebView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</a:br>
            <a:endParaRPr lang="en-US" sz="15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ContentPage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1829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09EB9-4199-00C8-0B6A-FF1487E8B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DB0C7-51A2-84E7-D09D-FE5C4143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Startup (</a:t>
            </a:r>
            <a:r>
              <a:rPr lang="en-US" dirty="0" err="1"/>
              <a:t>index.html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E4B64-3ACE-EFFF-7EEC-DDC2DFE9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42480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8F97-B2F9-FC89-CCA1-385373861695}"/>
              </a:ext>
            </a:extLst>
          </p:cNvPr>
          <p:cNvSpPr txBox="1"/>
          <p:nvPr/>
        </p:nvSpPr>
        <p:spPr>
          <a:xfrm>
            <a:off x="1325880" y="1566966"/>
            <a:ext cx="858075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&lt;!-- Omitted for brevity --&gt;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"status-bar-safe-area"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&gt;Loading...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blazor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-error-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An unhandled error has occurred.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"reload"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Reload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"dismiss"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🗙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/div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script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"_framework/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blazor.webview.js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autostart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187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E5319-4A68-A227-0493-6CE5D567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D1197-ED4E-C263-CFEC-155CDFED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Startup (</a:t>
            </a:r>
            <a:r>
              <a:rPr lang="en-US" dirty="0" err="1"/>
              <a:t>Routes.razor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1E877-F67E-835A-8D7B-FD36E8C49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3" y="951470"/>
            <a:ext cx="10424807" cy="6063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C3CEB-1D7F-BC1D-A89D-644B3A46A825}"/>
              </a:ext>
            </a:extLst>
          </p:cNvPr>
          <p:cNvSpPr txBox="1"/>
          <p:nvPr/>
        </p:nvSpPr>
        <p:spPr>
          <a:xfrm>
            <a:off x="1363337" y="3429000"/>
            <a:ext cx="85807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Router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AppAssembly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MauiProgram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Assembly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routeData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RouteView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RouteData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"@</a:t>
            </a:r>
            <a:r>
              <a:rPr lang="en-GB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routeData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DefaultLayout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</a:t>
            </a:r>
            <a:r>
              <a:rPr lang="en-GB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MainLayout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FocusOnNavigate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RouteData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"@</a:t>
            </a:r>
            <a:r>
              <a:rPr lang="en-GB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routeData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Selector</a:t>
            </a:r>
            <a:r>
              <a:rPr lang="en-GB" sz="1400" dirty="0">
                <a:solidFill>
                  <a:srgbClr val="D4D4D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"h1"</a:t>
            </a:r>
            <a:r>
              <a:rPr lang="en-GB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/Found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/Router</a:t>
            </a:r>
            <a:r>
              <a:rPr lang="en-GB" sz="140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142291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850</Words>
  <Application>Microsoft Macintosh PowerPoint</Application>
  <PresentationFormat>Widescreen</PresentationFormat>
  <Paragraphs>116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Arial</vt:lpstr>
      <vt:lpstr>Calibri</vt:lpstr>
      <vt:lpstr>Consolas</vt:lpstr>
      <vt:lpstr>Helvetica</vt:lpstr>
      <vt:lpstr>Open Sans</vt:lpstr>
      <vt:lpstr>Segoe UI</vt:lpstr>
      <vt:lpstr>Space Grotesk Medium</vt:lpstr>
      <vt:lpstr>1_Office Theme</vt:lpstr>
      <vt:lpstr>2_Office Theme</vt:lpstr>
      <vt:lpstr>.net with margins</vt:lpstr>
      <vt:lpstr>Build Native Cross-Platform apps with .NET MAUI &amp; Blazor Hybrid Workshop</vt:lpstr>
      <vt:lpstr>Project Structure</vt:lpstr>
      <vt:lpstr>Platform Integration</vt:lpstr>
      <vt:lpstr>Multi-Targeted</vt:lpstr>
      <vt:lpstr>Blazor Hybrid/.NET MAUI Startup</vt:lpstr>
      <vt:lpstr>Blazor Hybrid/.NET MAUI Startup (DI)</vt:lpstr>
      <vt:lpstr>Blazor Hybrid Startup (MainPage.xaml)</vt:lpstr>
      <vt:lpstr>Blazor Hybrid Startup (index.html)</vt:lpstr>
      <vt:lpstr>Blazor Hybrid Startup (Routes.razor)</vt:lpstr>
      <vt:lpstr>Part 1 –  Displaying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Maddy Montaquila (Leger)</dc:creator>
  <cp:lastModifiedBy>Gerald Versluis</cp:lastModifiedBy>
  <cp:revision>48</cp:revision>
  <dcterms:created xsi:type="dcterms:W3CDTF">2024-06-09T16:53:08Z</dcterms:created>
  <dcterms:modified xsi:type="dcterms:W3CDTF">2024-08-23T20:19:16Z</dcterms:modified>
</cp:coreProperties>
</file>